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0.47670250896057348</c:v>
                </c:pt>
                <c:pt idx="1">
                  <c:v>0.51254480286738346</c:v>
                </c:pt>
                <c:pt idx="2">
                  <c:v>3.584229390681004E-3</c:v>
                </c:pt>
                <c:pt idx="3">
                  <c:v>7.1684587813620072E-3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Sheet1!$F$2:$F$3</c:f>
              <c:numCache>
                <c:formatCode>0.0;;</c:formatCode>
                <c:ptCount val="2"/>
                <c:pt idx="0">
                  <c:v>0</c:v>
                </c:pt>
                <c:pt idx="1">
                  <c:v>5.8449470085195081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Sheet1!$G$2:$G$3</c:f>
              <c:numCache>
                <c:formatCode>0.0;;</c:formatCode>
                <c:ptCount val="2"/>
                <c:pt idx="0">
                  <c:v>5.8449470085195081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4.1550529914804919</c:v>
                </c:pt>
                <c:pt idx="1">
                  <c:v>4.1550529914804919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Sheet1!$E$2:$E$3</c:f>
              <c:numCache>
                <c:formatCode>0.0;;</c:formatCode>
                <c:ptCount val="2"/>
                <c:pt idx="0">
                  <c:v>0</c:v>
                </c:pt>
                <c:pt idx="1">
                  <c:v>7.7086063088488848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Sheet1!$F$2:$F$3</c:f>
              <c:numCache>
                <c:formatCode>0.0;;</c:formatCode>
                <c:ptCount val="2"/>
                <c:pt idx="0">
                  <c:v>7.7086063088488848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2.2913936911511152</c:v>
                </c:pt>
                <c:pt idx="1">
                  <c:v>2.2913936911511152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Sheet1!$G$2:$G$3</c:f>
              <c:numCache>
                <c:formatCode>0.0;;</c:formatCode>
                <c:ptCount val="2"/>
                <c:pt idx="0">
                  <c:v>8.9357119874610085</c:v>
                </c:pt>
                <c:pt idx="1">
                  <c:v>8.9357119874610085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1.0642880125389915</c:v>
                </c:pt>
                <c:pt idx="1">
                  <c:v>1.0642880125389915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Sheet1!$F$2:$F$3</c:f>
              <c:numCache>
                <c:formatCode>0.0;;</c:formatCode>
                <c:ptCount val="2"/>
                <c:pt idx="0">
                  <c:v>3.026588679144707</c:v>
                </c:pt>
                <c:pt idx="1">
                  <c:v>3.026588679144707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6.973411320855293</c:v>
                </c:pt>
                <c:pt idx="1">
                  <c:v>6.973411320855293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North Middlesex Hospital (60)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North Middlesex Hospital (60)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North Middlesex Hospital (60)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North Middlesex Hospital (60)</c:v>
                </c:pt>
              </c:strCache>
            </c:strRef>
          </c:cat>
          <c:val>
            <c:numRef>
              <c:f>Sheet1!$G$2:$G$3</c:f>
              <c:numCache>
                <c:formatCode>0.0;;</c:formatCode>
                <c:ptCount val="2"/>
                <c:pt idx="0">
                  <c:v>6.0878854940338059</c:v>
                </c:pt>
                <c:pt idx="1">
                  <c:v>6.0878854940338059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North Middlesex Hospital (60)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North Middlesex Hospital (60)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North Middlesex Hospital (60)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3.9121145059661941</c:v>
                </c:pt>
                <c:pt idx="1">
                  <c:v>3.9121145059661941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Sheet1!$E$2:$E$3</c:f>
              <c:numCache>
                <c:formatCode>0.0;;</c:formatCode>
                <c:ptCount val="2"/>
                <c:pt idx="0">
                  <c:v>8.4174583772989813</c:v>
                </c:pt>
                <c:pt idx="1">
                  <c:v>8.4174583772989813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1.5825416227010187</c:v>
                </c:pt>
                <c:pt idx="1">
                  <c:v>1.5825416227010187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North Middlesex Hospital (218)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North Middlesex Hospital (218)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North Middlesex Hospital (218)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North Middlesex Hospital (218)</c:v>
                </c:pt>
              </c:strCache>
            </c:strRef>
          </c:cat>
          <c:val>
            <c:numRef>
              <c:f>Sheet1!$G$2:$G$3</c:f>
              <c:numCache>
                <c:formatCode>0.0;;</c:formatCode>
                <c:ptCount val="2"/>
                <c:pt idx="0">
                  <c:v>7.7994274892051463</c:v>
                </c:pt>
                <c:pt idx="1">
                  <c:v>7.7994274892051463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North Middlesex Hospital (218)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North Middlesex Hospital (218)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North Middlesex Hospital (218)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2.2005725107948537</c:v>
                </c:pt>
                <c:pt idx="1">
                  <c:v>2.2005725107948537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North Middlesex Hospital (142)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North Middlesex Hospital (142)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North Middlesex Hospital (142)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North Middlesex Hospital (142)</c:v>
                </c:pt>
              </c:strCache>
            </c:strRef>
          </c:cat>
          <c:val>
            <c:numRef>
              <c:f>Sheet1!$G$2:$G$3</c:f>
              <c:numCache>
                <c:formatCode>0.0;;</c:formatCode>
                <c:ptCount val="2"/>
                <c:pt idx="0">
                  <c:v>7.5756995956188984</c:v>
                </c:pt>
                <c:pt idx="1">
                  <c:v>7.5756995956188984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North Middlesex Hospital (142)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North Middlesex Hospital (142)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North Middlesex Hospital (142)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2.4243004043811016</c:v>
                </c:pt>
                <c:pt idx="1">
                  <c:v>2.4243004043811016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 Middlesex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 Middlesex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 Middlesex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 Middlesex Hospital (121)</c:v>
                </c:pt>
              </c:strCache>
            </c:strRef>
          </c:cat>
          <c:val>
            <c:numRef>
              <c:f>Sheet1!$G$2:$G$3</c:f>
              <c:numCache>
                <c:formatCode>0.0;;</c:formatCode>
                <c:ptCount val="2"/>
                <c:pt idx="0">
                  <c:v>7.3530892709541522</c:v>
                </c:pt>
                <c:pt idx="1">
                  <c:v>7.3530892709541522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 Middlesex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 Middlesex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 Middlesex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2.6469107290458478</c:v>
                </c:pt>
                <c:pt idx="1">
                  <c:v>2.6469107290458478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North Middlesex Hospital (141)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North Middlesex Hospital (141)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North Middlesex Hospital (141)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North Middlesex Hospital (141)</c:v>
                </c:pt>
              </c:strCache>
            </c:strRef>
          </c:cat>
          <c:val>
            <c:numRef>
              <c:f>Sheet1!$G$2:$G$3</c:f>
              <c:numCache>
                <c:formatCode>0.0;;</c:formatCode>
                <c:ptCount val="2"/>
                <c:pt idx="0">
                  <c:v>5.6892863940328349</c:v>
                </c:pt>
                <c:pt idx="1">
                  <c:v>5.6892863940328349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North Middlesex Hospital (141)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North Middlesex Hospital (141)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North Middlesex Hospital (141)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4.3107136059671651</c:v>
                </c:pt>
                <c:pt idx="1">
                  <c:v>4.3107136059671651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North Middlesex Hospital (248)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North Middlesex Hospital (248)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North Middlesex Hospital (248)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North Middlesex Hospital (248)</c:v>
                </c:pt>
              </c:strCache>
            </c:strRef>
          </c:cat>
          <c:val>
            <c:numRef>
              <c:f>Sheet1!$G$2:$G$3</c:f>
              <c:numCache>
                <c:formatCode>0.0;;</c:formatCode>
                <c:ptCount val="2"/>
                <c:pt idx="0">
                  <c:v>9.3312691369898548</c:v>
                </c:pt>
                <c:pt idx="1">
                  <c:v>9.3312691369898548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North Middlesex Hospital (248)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North Middlesex Hospital (248)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North Middlesex Hospital (248)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0.66873086301014517</c:v>
                </c:pt>
                <c:pt idx="1">
                  <c:v>0.66873086301014517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North Middlesex Hospital (252)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North Middlesex Hospital (252)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North Middlesex Hospital (252)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North Middlesex Hospital (252)</c:v>
                </c:pt>
              </c:strCache>
            </c:strRef>
          </c:cat>
          <c:val>
            <c:numRef>
              <c:f>Sheet1!$G$2:$G$3</c:f>
              <c:numCache>
                <c:formatCode>0.0;;</c:formatCode>
                <c:ptCount val="2"/>
                <c:pt idx="0">
                  <c:v>8.3480695230350843</c:v>
                </c:pt>
                <c:pt idx="1">
                  <c:v>8.3480695230350843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North Middlesex Hospital (252)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North Middlesex Hospital (252)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North Middlesex Hospital (252)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1.6519304769649157</c:v>
                </c:pt>
                <c:pt idx="1">
                  <c:v>1.6519304769649157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Sheet1!$G$2:$G$3</c:f>
              <c:numCache>
                <c:formatCode>0.0;;</c:formatCode>
                <c:ptCount val="2"/>
                <c:pt idx="0">
                  <c:v>8.816264102447569</c:v>
                </c:pt>
                <c:pt idx="1">
                  <c:v>8.816264102447569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1.183735897552431</c:v>
                </c:pt>
                <c:pt idx="1">
                  <c:v>1.183735897552431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Sheet1!$E$2:$E$3</c:f>
              <c:numCache>
                <c:formatCode>0.0;;</c:formatCode>
                <c:ptCount val="2"/>
                <c:pt idx="0">
                  <c:v>8.066178445448319</c:v>
                </c:pt>
                <c:pt idx="1">
                  <c:v>8.066178445448319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1.933821554551681</c:v>
                </c:pt>
                <c:pt idx="1">
                  <c:v>1.933821554551681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North Middlesex Hospital (265)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North Middlesex Hospital (265)</c:v>
                </c:pt>
              </c:strCache>
            </c:strRef>
          </c:cat>
          <c:val>
            <c:numRef>
              <c:f>Sheet1!$E$2:$E$3</c:f>
              <c:numCache>
                <c:formatCode>0.0;;</c:formatCode>
                <c:ptCount val="2"/>
                <c:pt idx="0">
                  <c:v>7.9373150062550684</c:v>
                </c:pt>
                <c:pt idx="1">
                  <c:v>7.9373150062550684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North Middlesex Hospital (265)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North Middlesex Hospital (265)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North Middlesex Hospital (265)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North Middlesex Hospital (265)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North Middlesex Hospital (265)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2.0626849937449316</c:v>
                </c:pt>
                <c:pt idx="1">
                  <c:v>2.0626849937449316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Sheet1!$E$2:$E$3</c:f>
              <c:numCache>
                <c:formatCode>0.0;;</c:formatCode>
                <c:ptCount val="2"/>
                <c:pt idx="0">
                  <c:v>8.3631404962894766</c:v>
                </c:pt>
                <c:pt idx="1">
                  <c:v>8.3631404962894766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North Middlesex Hospital (277)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1.6368595037105234</c:v>
                </c:pt>
                <c:pt idx="1">
                  <c:v>1.6368595037105234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North Middlesex Hospital (273)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North Middlesex Hospital (273)</c:v>
                </c:pt>
              </c:strCache>
            </c:strRef>
          </c:cat>
          <c:val>
            <c:numRef>
              <c:f>Sheet1!$E$2:$E$3</c:f>
              <c:numCache>
                <c:formatCode>0.0;;</c:formatCode>
                <c:ptCount val="2"/>
                <c:pt idx="0">
                  <c:v>8.106307390668583</c:v>
                </c:pt>
                <c:pt idx="1">
                  <c:v>8.106307390668583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North Middlesex Hospital (273)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North Middlesex Hospital (273)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North Middlesex Hospital (273)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North Middlesex Hospital (273)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North Middlesex Hospital (273)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1.893692609331417</c:v>
                </c:pt>
                <c:pt idx="1">
                  <c:v>1.893692609331417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Sheet1!$G$2:$G$3</c:f>
              <c:numCache>
                <c:formatCode>0.0;;</c:formatCode>
                <c:ptCount val="2"/>
                <c:pt idx="0">
                  <c:v>7.1529028136754356</c:v>
                </c:pt>
                <c:pt idx="1">
                  <c:v>7.1529028136754356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North Middlesex Hospital (275)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2.8470971863245644</c:v>
                </c:pt>
                <c:pt idx="1">
                  <c:v>2.8470971863245644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Sheet1!$G$2:$G$3</c:f>
              <c:numCache>
                <c:formatCode>0.0;;</c:formatCode>
                <c:ptCount val="2"/>
                <c:pt idx="0">
                  <c:v>7.3059861132031809</c:v>
                </c:pt>
                <c:pt idx="1">
                  <c:v>7.3059861132031809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2.6940138867968191</c:v>
                </c:pt>
                <c:pt idx="1">
                  <c:v>2.6940138867968191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North Middlesex Hospital (251)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North Middlesex Hospital (251)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North Middlesex Hospital (251)</c:v>
                </c:pt>
              </c:strCache>
            </c:strRef>
          </c:cat>
          <c:val>
            <c:numRef>
              <c:f>Sheet1!$F$2:$F$3</c:f>
              <c:numCache>
                <c:formatCode>0.0;;</c:formatCode>
                <c:ptCount val="2"/>
                <c:pt idx="0">
                  <c:v>6.6432569079770714</c:v>
                </c:pt>
                <c:pt idx="1">
                  <c:v>6.6432569079770714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North Middlesex Hospital (251)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North Middlesex Hospital (251)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North Middlesex Hospital (251)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North Middlesex Hospital (251)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3.3567430920229286</c:v>
                </c:pt>
                <c:pt idx="1">
                  <c:v>3.3567430920229286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5.694059557570978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North Middlesex Hospital (262)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North Middlesex Hospital (262)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North Middlesex Hospital (262)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North Middlesex Hospital (262)</c:v>
                </c:pt>
              </c:strCache>
            </c:strRef>
          </c:cat>
          <c:val>
            <c:numRef>
              <c:f>Sheet1!$G$2:$G$3</c:f>
              <c:numCache>
                <c:formatCode>0.0;;</c:formatCode>
                <c:ptCount val="2"/>
                <c:pt idx="0">
                  <c:v>8.6546104034131979</c:v>
                </c:pt>
                <c:pt idx="1">
                  <c:v>8.6546104034131979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North Middlesex Hospital (262)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North Middlesex Hospital (262)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(262)</c:v>
                </c:pt>
                <c:pt idx="1">
                  <c:v>North Middlesex Hospital (262)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1.3453895965868021</c:v>
                </c:pt>
                <c:pt idx="1">
                  <c:v>1.3453895965868021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Sheet1!$E$2:$E$3</c:f>
              <c:numCache>
                <c:formatCode>0.0;;</c:formatCode>
                <c:ptCount val="2"/>
                <c:pt idx="0">
                  <c:v>6.8151738454038613</c:v>
                </c:pt>
                <c:pt idx="1">
                  <c:v>6.8151738454038613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North Middlesex Hospital (234)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3.1848261545961387</c:v>
                </c:pt>
                <c:pt idx="1">
                  <c:v>3.1848261545961387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North Middlesex Hospital (268)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North Middlesex Hospital (268)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North Middlesex Hospital (268)</c:v>
                </c:pt>
              </c:strCache>
            </c:strRef>
          </c:cat>
          <c:val>
            <c:numRef>
              <c:f>Sheet1!$F$2:$F$3</c:f>
              <c:numCache>
                <c:formatCode>0.0;;</c:formatCode>
                <c:ptCount val="2"/>
                <c:pt idx="0">
                  <c:v>0</c:v>
                </c:pt>
                <c:pt idx="1">
                  <c:v>9.2870831503627844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North Middlesex Hospital (268)</c:v>
                </c:pt>
              </c:strCache>
            </c:strRef>
          </c:cat>
          <c:val>
            <c:numRef>
              <c:f>Sheet1!$G$2:$G$3</c:f>
              <c:numCache>
                <c:formatCode>0.0;;</c:formatCode>
                <c:ptCount val="2"/>
                <c:pt idx="0">
                  <c:v>9.2870831503627844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North Middlesex Hospital (268)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North Middlesex Hospital (268)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North Middlesex Hospital (268)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0.71291684963721558</c:v>
                </c:pt>
                <c:pt idx="1">
                  <c:v>0.71291684963721558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North Middlesex Hospital (232)</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North Middlesex Hospital (232)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North Middlesex Hospital (232)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North Middlesex Hospital (232)</c:v>
                </c:pt>
              </c:strCache>
            </c:strRef>
          </c:cat>
          <c:val>
            <c:numRef>
              <c:f>Sheet1!$G$2:$G$3</c:f>
              <c:numCache>
                <c:formatCode>0.0;;</c:formatCode>
                <c:ptCount val="2"/>
                <c:pt idx="0">
                  <c:v>8.6878827719317346</c:v>
                </c:pt>
                <c:pt idx="1">
                  <c:v>8.6878827719317346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North Middlesex Hospital (232)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North Middlesex Hospital (232)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North Middlesex Hospital (232)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1.3121172280682654</c:v>
                </c:pt>
                <c:pt idx="1">
                  <c:v>1.3121172280682654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North Middlesex Hospital (255)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North Middlesex Hospital (255)</c:v>
                </c:pt>
              </c:strCache>
            </c:strRef>
          </c:cat>
          <c:val>
            <c:numRef>
              <c:f>Sheet1!$E$2:$E$3</c:f>
              <c:numCache>
                <c:formatCode>0.0;;</c:formatCode>
                <c:ptCount val="2"/>
                <c:pt idx="0">
                  <c:v>7.5941737008798462</c:v>
                </c:pt>
                <c:pt idx="1">
                  <c:v>7.5941737008798462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North Middlesex Hospital (255)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North Middlesex Hospital (255)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North Middlesex Hospital (255)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North Middlesex Hospital (255)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North Middlesex Hospital (255)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2.4058262991201538</c:v>
                </c:pt>
                <c:pt idx="1">
                  <c:v>2.4058262991201538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Sheet1!$D$2:$D$3</c:f>
              <c:numCache>
                <c:formatCode>0.0;;</c:formatCode>
                <c:ptCount val="2"/>
                <c:pt idx="0">
                  <c:v>7.777652845674452</c:v>
                </c:pt>
                <c:pt idx="1">
                  <c:v>7.777652845674452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Sheet1!$D$2:$D$3</c:f>
              <c:numCache>
                <c:formatCode>0.0;;</c:formatCode>
                <c:ptCount val="2"/>
                <c:pt idx="0">
                  <c:v>7.9461210155617561</c:v>
                </c:pt>
                <c:pt idx="1">
                  <c:v>7.9461210155617561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North Middlesex Hospital (34)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North Middlesex Hospital (77)</c:v>
                </c:pt>
              </c:strCache>
            </c:strRef>
          </c:cat>
          <c:val>
            <c:numRef>
              <c:f>Sheet1!$D$2:$D$3</c:f>
              <c:numCache>
                <c:formatCode>0.0;;</c:formatCode>
                <c:ptCount val="2"/>
                <c:pt idx="0">
                  <c:v>8.0002316446074033</c:v>
                </c:pt>
                <c:pt idx="1">
                  <c:v>8.0002316446074033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North Middlesex Hospital (77)</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North Middlesex Hospital (77)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North Middlesex Hospital (77)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North Middlesex Hospital (77)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North Middlesex Hospital (77)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North Middlesex Hospital (77)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North Middlesex Hospital (62)</c:v>
                </c:pt>
              </c:strCache>
            </c:strRef>
          </c:cat>
          <c:val>
            <c:numRef>
              <c:f>Sheet1!$D$2:$D$3</c:f>
              <c:numCache>
                <c:formatCode>0.0;;</c:formatCode>
                <c:ptCount val="2"/>
                <c:pt idx="0">
                  <c:v>7.3629460130488136</c:v>
                </c:pt>
                <c:pt idx="1">
                  <c:v>7.3629460130488136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North Middlesex Hospital (62)</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North Middlesex Hospital (62)</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North Middlesex Hospital (62)</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North Middlesex Hospital (62)</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North Middlesex Hospital (62)</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North Middlesex Hospital (62)</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North Middlesex Hospital (45)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North Middlesex Hospital (45)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North Middlesex Hospital (45)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North Middlesex Hospital (45)</c:v>
                </c:pt>
              </c:strCache>
            </c:strRef>
          </c:cat>
          <c:val>
            <c:numRef>
              <c:f>Sheet1!$G$2:$G$3</c:f>
              <c:numCache>
                <c:formatCode>0.0;;</c:formatCode>
                <c:ptCount val="2"/>
                <c:pt idx="0">
                  <c:v>6.0930097718568934</c:v>
                </c:pt>
                <c:pt idx="1">
                  <c:v>6.0930097718568934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North Middlesex Hospital (45)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North Middlesex Hospital (45)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North Middlesex Hospital (45)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3.9069902281431066</c:v>
                </c:pt>
                <c:pt idx="1">
                  <c:v>3.9069902281431066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0.17148433789889328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0.7002815461182692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0.19523325938461777</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2.0382074220352386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0.19523325938461866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0.70028154611826832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0.45867516406474262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4.1109735645419292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North Middlesex Hospital (43)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North Middlesex Hospital (43)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North Middlesex Hospital (43)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North Middlesex Hospital (43)</c:v>
                </c:pt>
              </c:strCache>
            </c:strRef>
          </c:cat>
          <c:val>
            <c:numRef>
              <c:f>Sheet1!$G$2:$G$3</c:f>
              <c:numCache>
                <c:formatCode>0.0;;</c:formatCode>
                <c:ptCount val="2"/>
                <c:pt idx="0">
                  <c:v>6.8990278998884884</c:v>
                </c:pt>
                <c:pt idx="1">
                  <c:v>6.8990278998884884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North Middlesex Hospital (43)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North Middlesex Hospital (43)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North Middlesex Hospital (43)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3.1009721001115116</c:v>
                </c:pt>
                <c:pt idx="1">
                  <c:v>3.1009721001115116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North Middlesex Hospital (261)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North Middlesex Hospital (261)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North Middlesex Hospital (261)</c:v>
                </c:pt>
              </c:strCache>
            </c:strRef>
          </c:cat>
          <c:val>
            <c:numRef>
              <c:f>Sheet1!$F$2:$F$3</c:f>
              <c:numCache>
                <c:formatCode>0.0;;</c:formatCode>
                <c:ptCount val="2"/>
                <c:pt idx="0">
                  <c:v>6.1335570408046483</c:v>
                </c:pt>
                <c:pt idx="1">
                  <c:v>6.1335570408046483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North Middlesex Hospital (261)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North Middlesex Hospital (261)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North Middlesex Hospital (261)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(261)</c:v>
                </c:pt>
                <c:pt idx="1">
                  <c:v>North Middlesex Hospital (261)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3.8664429591953517</c:v>
                </c:pt>
                <c:pt idx="1">
                  <c:v>3.8664429591953517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 Middlesex Hospital (214)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 Middlesex Hospital (214)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 Middlesex Hospital (214)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 Middlesex Hospital (214)</c:v>
                </c:pt>
              </c:strCache>
            </c:strRef>
          </c:cat>
          <c:val>
            <c:numRef>
              <c:f>Sheet1!$G$2:$G$3</c:f>
              <c:numCache>
                <c:formatCode>0.0;;</c:formatCode>
                <c:ptCount val="2"/>
                <c:pt idx="0">
                  <c:v>5.6042033742936628</c:v>
                </c:pt>
                <c:pt idx="1">
                  <c:v>5.6042033742936628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 Middlesex Hospital (214)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 Middlesex Hospital (214)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 Middlesex Hospital (214)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4.3957966257063372</c:v>
                </c:pt>
                <c:pt idx="1">
                  <c:v>4.3957966257063372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North Middlesex Hospital (133)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North Middlesex Hospital (133)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North Middlesex Hospital (133)</c:v>
                </c:pt>
              </c:strCache>
            </c:strRef>
          </c:cat>
          <c:val>
            <c:numRef>
              <c:f>Sheet1!$F$2:$F$3</c:f>
              <c:numCache>
                <c:formatCode>0.0;;</c:formatCode>
                <c:ptCount val="2"/>
                <c:pt idx="0">
                  <c:v>0</c:v>
                </c:pt>
                <c:pt idx="1">
                  <c:v>7.4191268329712976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North Middlesex Hospital (133)</c:v>
                </c:pt>
              </c:strCache>
            </c:strRef>
          </c:cat>
          <c:val>
            <c:numRef>
              <c:f>Sheet1!$G$2:$G$3</c:f>
              <c:numCache>
                <c:formatCode>0.0;;</c:formatCode>
                <c:ptCount val="2"/>
                <c:pt idx="0">
                  <c:v>7.4191268329712976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North Middlesex Hospital (133)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North Middlesex Hospital (133)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North Middlesex Hospital (133)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2.5808731670287024</c:v>
                </c:pt>
                <c:pt idx="1">
                  <c:v>2.5808731670287024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Sheet1!$G$2:$G$3</c:f>
              <c:numCache>
                <c:formatCode>0.0;;</c:formatCode>
                <c:ptCount val="2"/>
                <c:pt idx="0">
                  <c:v>6.468074562155528</c:v>
                </c:pt>
                <c:pt idx="1">
                  <c:v>6.468074562155528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North Middlesex Hospital (269)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3.531925437844472</c:v>
                </c:pt>
                <c:pt idx="1">
                  <c:v>3.531925437844472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North Middlesex Hospital (245)</c:v>
                </c:pt>
              </c:strCache>
            </c:strRef>
          </c:cat>
          <c:val>
            <c:numRef>
              <c:f>Sheet1!$D$2:$D$3</c:f>
              <c:numCache>
                <c:formatCode>0.0;;</c:formatCode>
                <c:ptCount val="2"/>
                <c:pt idx="0">
                  <c:v>0</c:v>
                </c:pt>
                <c:pt idx="1">
                  <c:v>6.9158832301385784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North Middlesex Hospital (245)</c:v>
                </c:pt>
              </c:strCache>
            </c:strRef>
          </c:cat>
          <c:val>
            <c:numRef>
              <c:f>Sheet1!$E$2:$E$3</c:f>
              <c:numCache>
                <c:formatCode>0.0;;</c:formatCode>
                <c:ptCount val="2"/>
                <c:pt idx="0">
                  <c:v>6.9158832301385784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North Middlesex Hospital (245)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North Middlesex Hospital (245)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North Middlesex Hospital (245)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North Middlesex Hospital (245)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(245)</c:v>
                </c:pt>
                <c:pt idx="1">
                  <c:v>North Middlesex Hospital (245)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3.0841167698614216</c:v>
                </c:pt>
                <c:pt idx="1">
                  <c:v>3.0841167698614216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North Middlesex Hospital (165)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North Middlesex Hospital (165)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North Middlesex Hospital (165)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North Middlesex Hospital (165)</c:v>
                </c:pt>
              </c:strCache>
            </c:strRef>
          </c:cat>
          <c:val>
            <c:numRef>
              <c:f>Sheet1!$G$2:$G$3</c:f>
              <c:numCache>
                <c:formatCode>0.0;;</c:formatCode>
                <c:ptCount val="2"/>
                <c:pt idx="0">
                  <c:v>8.8131012569313061</c:v>
                </c:pt>
                <c:pt idx="1">
                  <c:v>8.8131012569313061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North Middlesex Hospital (165)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North Middlesex Hospital (165)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North Middlesex Hospital (165)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1.1868987430686939</c:v>
                </c:pt>
                <c:pt idx="1">
                  <c:v>1.1868987430686939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North Middlesex Hospital (213)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North Middlesex Hospital (213)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North Middlesex Hospital (213)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North Middlesex Hospital (213)</c:v>
                </c:pt>
              </c:strCache>
            </c:strRef>
          </c:cat>
          <c:val>
            <c:numRef>
              <c:f>Sheet1!$G$2:$G$3</c:f>
              <c:numCache>
                <c:formatCode>0.0;;</c:formatCode>
                <c:ptCount val="2"/>
                <c:pt idx="0">
                  <c:v>4.6385127129235144</c:v>
                </c:pt>
                <c:pt idx="1">
                  <c:v>4.6385127129235144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North Middlesex Hospital (213)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North Middlesex Hospital (213)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North Middlesex Hospital (213)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5.3614872870764856</c:v>
                </c:pt>
                <c:pt idx="1">
                  <c:v>5.3614872870764856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North Middlesex Hospital (249)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North Middlesex Hospital (249)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North Middlesex Hospital (249)</c:v>
                </c:pt>
              </c:strCache>
            </c:strRef>
          </c:cat>
          <c:val>
            <c:numRef>
              <c:f>Sheet1!$F$2:$F$3</c:f>
              <c:numCache>
                <c:formatCode>0.0;;</c:formatCode>
                <c:ptCount val="2"/>
                <c:pt idx="0">
                  <c:v>6.1063531613303823</c:v>
                </c:pt>
                <c:pt idx="1">
                  <c:v>6.1063531613303823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North Middlesex Hospital (249)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North Middlesex Hospital (249)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North Middlesex Hospital (249)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(249)</c:v>
                </c:pt>
                <c:pt idx="1">
                  <c:v>North Middlesex Hospital (249)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3.8936468386696177</c:v>
                </c:pt>
                <c:pt idx="1">
                  <c:v>3.8936468386696177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North Middlesex Hospital (240)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North Middlesex Hospital (240)</c:v>
                </c:pt>
              </c:strCache>
            </c:strRef>
          </c:cat>
          <c:val>
            <c:numRef>
              <c:f>Sheet1!$E$2:$E$3</c:f>
              <c:numCache>
                <c:formatCode>0.0;;</c:formatCode>
                <c:ptCount val="2"/>
                <c:pt idx="0">
                  <c:v>6.334727039231959</c:v>
                </c:pt>
                <c:pt idx="1">
                  <c:v>6.334727039231959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North Middlesex Hospital (240)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North Middlesex Hospital (240)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North Middlesex Hospital (240)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North Middlesex Hospital (240)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North Middlesex Hospital (240)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3.665272960768041</c:v>
                </c:pt>
                <c:pt idx="1">
                  <c:v>3.665272960768041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4.3893388749900453E-2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0.63214211280513144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0.17623649482315606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1.8398839056125222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0.17623649482315606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0.63214211280513144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1.0235065925751368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4.8491695514285524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North Middlesex Hospital (180)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North Middlesex Hospital (180)</c:v>
                </c:pt>
              </c:strCache>
            </c:strRef>
          </c:cat>
          <c:val>
            <c:numRef>
              <c:f>Sheet1!$E$2:$E$3</c:f>
              <c:numCache>
                <c:formatCode>0.0;;</c:formatCode>
                <c:ptCount val="2"/>
                <c:pt idx="0">
                  <c:v>6.9379326107353529</c:v>
                </c:pt>
                <c:pt idx="1">
                  <c:v>6.9379326107353529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North Middlesex Hospital (180)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North Middlesex Hospital (180)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North Middlesex Hospital (180)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North Middlesex Hospital (180)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North Middlesex Hospital (180)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3.0620673892646471</c:v>
                </c:pt>
                <c:pt idx="1">
                  <c:v>3.0620673892646471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Sheet1!$G$2:$G$3</c:f>
              <c:numCache>
                <c:formatCode>0.0;;</c:formatCode>
                <c:ptCount val="2"/>
                <c:pt idx="0">
                  <c:v>6.3110495850458381</c:v>
                </c:pt>
                <c:pt idx="1">
                  <c:v>6.3110495850458381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3.6889504149541619</c:v>
                </c:pt>
                <c:pt idx="1">
                  <c:v>3.6889504149541619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North Middlesex Hospital (272)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North Middlesex Hospital (272)</c:v>
                </c:pt>
              </c:strCache>
            </c:strRef>
          </c:cat>
          <c:val>
            <c:numRef>
              <c:f>Sheet1!$E$2:$E$3</c:f>
              <c:numCache>
                <c:formatCode>0.0;;</c:formatCode>
                <c:ptCount val="2"/>
                <c:pt idx="0">
                  <c:v>8.450454329708311</c:v>
                </c:pt>
                <c:pt idx="1">
                  <c:v>8.450454329708311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North Middlesex Hospital (272)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North Middlesex Hospital (272)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North Middlesex Hospital (272)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North Middlesex Hospital (272)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North Middlesex Hospital (272)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1.549545670291689</c:v>
                </c:pt>
                <c:pt idx="1">
                  <c:v>1.549545670291689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Sheet1!$E$2:$E$3</c:f>
              <c:numCache>
                <c:formatCode>0.0;;</c:formatCode>
                <c:ptCount val="2"/>
                <c:pt idx="0">
                  <c:v>0</c:v>
                </c:pt>
                <c:pt idx="1">
                  <c:v>8.7626969056386894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Sheet1!$F$2:$F$3</c:f>
              <c:numCache>
                <c:formatCode>0.0;;</c:formatCode>
                <c:ptCount val="2"/>
                <c:pt idx="0">
                  <c:v>8.7626969056386894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1.2373030943613106</c:v>
                </c:pt>
                <c:pt idx="1">
                  <c:v>1.2373030943613106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North Middlesex Hospital (266)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North Middlesex Hospital (266)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North Middlesex Hospital (266)</c:v>
                </c:pt>
              </c:strCache>
            </c:strRef>
          </c:cat>
          <c:val>
            <c:numRef>
              <c:f>Sheet1!$F$2:$F$3</c:f>
              <c:numCache>
                <c:formatCode>0.0;;</c:formatCode>
                <c:ptCount val="2"/>
                <c:pt idx="0">
                  <c:v>7.6845473429384477</c:v>
                </c:pt>
                <c:pt idx="1">
                  <c:v>7.6845473429384477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North Middlesex Hospital (266)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North Middlesex Hospital (266)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North Middlesex Hospital (266)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North Middlesex Hospital (266)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2.3154526570615523</c:v>
                </c:pt>
                <c:pt idx="1">
                  <c:v>2.3154526570615523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6.4865708357074059</c:v>
                </c:pt>
                <c:pt idx="1">
                  <c:v>6.0849004556700041</c:v>
                </c:pt>
                <c:pt idx="2">
                  <c:v>5.3951250234512482</c:v>
                </c:pt>
                <c:pt idx="3">
                  <c:v>5.3769995126663463</c:v>
                </c:pt>
                <c:pt idx="4">
                  <c:v>4.8491695514285524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6.3984989353906618</c:v>
                </c:pt>
                <c:pt idx="1">
                  <c:v>5.8449470085195081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8.6425304875582025</c:v>
                </c:pt>
                <c:pt idx="1">
                  <c:v>7.6911345484450937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8.2992187575043559</c:v>
                </c:pt>
                <c:pt idx="1">
                  <c:v>7.7086063088488848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9.3795796105011107</c:v>
                </c:pt>
                <c:pt idx="1">
                  <c:v>8.9357119874610085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0.30607016691206645</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0.17131306967198601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1.7884840482491837</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0.1713130696719869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0.51952654185063274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7.6722390171694634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4.0106923239416146</c:v>
                </c:pt>
                <c:pt idx="1">
                  <c:v>3.026588679144707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6.5702006179373074</c:v>
                </c:pt>
                <c:pt idx="1">
                  <c:v>6.8049300919042253</c:v>
                </c:pt>
                <c:pt idx="2">
                  <c:v>6.4402873072894993</c:v>
                </c:pt>
                <c:pt idx="3">
                  <c:v>5.7888403695824859</c:v>
                </c:pt>
                <c:pt idx="4">
                  <c:v>6.0878854940338059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8.9036135299695598</c:v>
                </c:pt>
                <c:pt idx="1">
                  <c:v>8.6397003614475896</c:v>
                </c:pt>
                <c:pt idx="2">
                  <c:v>8.5625765680124992</c:v>
                </c:pt>
                <c:pt idx="3">
                  <c:v>8.4760340398786269</c:v>
                </c:pt>
                <c:pt idx="4">
                  <c:v>8.4174583772989813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8.3573634688162084</c:v>
                </c:pt>
                <c:pt idx="1">
                  <c:v>8.2516833612962568</c:v>
                </c:pt>
                <c:pt idx="2">
                  <c:v>7.7495552735203779</c:v>
                </c:pt>
                <c:pt idx="3">
                  <c:v>8.0861618910592625</c:v>
                </c:pt>
                <c:pt idx="4">
                  <c:v>7.7994274892051463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7.5298767613135889</c:v>
                </c:pt>
                <c:pt idx="1">
                  <c:v>8.0385799035815015</c:v>
                </c:pt>
                <c:pt idx="2">
                  <c:v>7.148787592492658</c:v>
                </c:pt>
                <c:pt idx="3">
                  <c:v>7.7224820061792734</c:v>
                </c:pt>
                <c:pt idx="4">
                  <c:v>7.5756995956188984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8.9726872947725109</c:v>
                </c:pt>
                <c:pt idx="1">
                  <c:v>8.7127420599202967</c:v>
                </c:pt>
                <c:pt idx="2">
                  <c:v>8.9379454396393907</c:v>
                </c:pt>
                <c:pt idx="3">
                  <c:v>9.1484229598708691</c:v>
                </c:pt>
                <c:pt idx="4">
                  <c:v>9.3312691369898548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8.6532160620083918</c:v>
                </c:pt>
                <c:pt idx="1">
                  <c:v>8.2899782436451765</c:v>
                </c:pt>
                <c:pt idx="2">
                  <c:v>8.6010074537418433</c:v>
                </c:pt>
                <c:pt idx="3">
                  <c:v>8.7535967416984519</c:v>
                </c:pt>
                <c:pt idx="4">
                  <c:v>8.3480695230350843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9.1211431288717364</c:v>
                </c:pt>
                <c:pt idx="1">
                  <c:v>8.7696412537856574</c:v>
                </c:pt>
                <c:pt idx="2">
                  <c:v>8.9145122097779748</c:v>
                </c:pt>
                <c:pt idx="3">
                  <c:v>8.9908003909315575</c:v>
                </c:pt>
                <c:pt idx="4">
                  <c:v>8.816264102447569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8.3739705762749708</c:v>
                </c:pt>
                <c:pt idx="1">
                  <c:v>8.0315120476623605</c:v>
                </c:pt>
                <c:pt idx="2">
                  <c:v>8.2365341548851667</c:v>
                </c:pt>
                <c:pt idx="3">
                  <c:v>8.5201404572614763</c:v>
                </c:pt>
                <c:pt idx="4">
                  <c:v>8.066178445448319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8.5180851802100896</c:v>
                </c:pt>
                <c:pt idx="1">
                  <c:v>8.1793977886819498</c:v>
                </c:pt>
                <c:pt idx="2">
                  <c:v>7.983513624599353</c:v>
                </c:pt>
                <c:pt idx="3">
                  <c:v>8.0267251738921459</c:v>
                </c:pt>
                <c:pt idx="4">
                  <c:v>7.9373150062550684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0.2597423216967405</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0.26351164938714877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2.7510240891668136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0.26351164938714966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0.44667898439517906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6.1438560971439671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8.7595735597152018</c:v>
                </c:pt>
                <c:pt idx="1">
                  <c:v>8.4884445218049525</c:v>
                </c:pt>
                <c:pt idx="2">
                  <c:v>8.4705141534605151</c:v>
                </c:pt>
                <c:pt idx="3">
                  <c:v>8.5830788396264541</c:v>
                </c:pt>
                <c:pt idx="4">
                  <c:v>8.3631404962894766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8.1472193223171523</c:v>
                </c:pt>
                <c:pt idx="1">
                  <c:v>7.6806054803167827</c:v>
                </c:pt>
                <c:pt idx="2">
                  <c:v>7.9995029088657681</c:v>
                </c:pt>
                <c:pt idx="3">
                  <c:v>8.2635973449762457</c:v>
                </c:pt>
                <c:pt idx="4">
                  <c:v>8.106307390668583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7.7994022467548838</c:v>
                </c:pt>
                <c:pt idx="1">
                  <c:v>7.0782300454168716</c:v>
                </c:pt>
                <c:pt idx="2">
                  <c:v>6.8972530761825812</c:v>
                </c:pt>
                <c:pt idx="3">
                  <c:v>7.3488351748942131</c:v>
                </c:pt>
                <c:pt idx="4">
                  <c:v>7.1529028136754356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7.7383987291517586</c:v>
                </c:pt>
                <c:pt idx="1">
                  <c:v>7.3372530311756083</c:v>
                </c:pt>
                <c:pt idx="2">
                  <c:v>7.2730224919929833</c:v>
                </c:pt>
                <c:pt idx="3">
                  <c:v>7.4611676110725416</c:v>
                </c:pt>
                <c:pt idx="4">
                  <c:v>7.3059861132031809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6.7880919712769829</c:v>
                </c:pt>
                <c:pt idx="1">
                  <c:v>6.597523016121932</c:v>
                </c:pt>
                <c:pt idx="2">
                  <c:v>6.6041416399298178</c:v>
                </c:pt>
                <c:pt idx="3">
                  <c:v>6.7351796082571092</c:v>
                </c:pt>
                <c:pt idx="4">
                  <c:v>6.6432569079770714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9.0166963860373457</c:v>
                </c:pt>
                <c:pt idx="1">
                  <c:v>8.5792487508262774</c:v>
                </c:pt>
                <c:pt idx="2">
                  <c:v>8.2378291818199898</c:v>
                </c:pt>
                <c:pt idx="3">
                  <c:v>8.585865607925788</c:v>
                </c:pt>
                <c:pt idx="4">
                  <c:v>8.6546104034131979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7.0431846595603211</c:v>
                </c:pt>
                <c:pt idx="1">
                  <c:v>6.7170736429129443</c:v>
                </c:pt>
                <c:pt idx="2">
                  <c:v>7.0862776302133996</c:v>
                </c:pt>
                <c:pt idx="3">
                  <c:v>6.969941580654857</c:v>
                </c:pt>
                <c:pt idx="4">
                  <c:v>6.8151738454038613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9.5500089533249817</c:v>
                </c:pt>
                <c:pt idx="1">
                  <c:v>9.0981684848504489</c:v>
                </c:pt>
                <c:pt idx="2">
                  <c:v>9.5015706350148488</c:v>
                </c:pt>
                <c:pt idx="3">
                  <c:v>9.267213174225013</c:v>
                </c:pt>
                <c:pt idx="4">
                  <c:v>9.2870831503627844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9.0236290277822757</c:v>
                </c:pt>
                <c:pt idx="1">
                  <c:v>8.4227107214868546</c:v>
                </c:pt>
                <c:pt idx="2">
                  <c:v>8.6258558404232915</c:v>
                </c:pt>
                <c:pt idx="3">
                  <c:v>8.4912617691042396</c:v>
                </c:pt>
                <c:pt idx="4">
                  <c:v>8.6878827719317346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8.0016699412736703</c:v>
                </c:pt>
                <c:pt idx="1">
                  <c:v>7.875603241291306</c:v>
                </c:pt>
                <c:pt idx="2">
                  <c:v>7.5664945490135942</c:v>
                </c:pt>
                <c:pt idx="3">
                  <c:v>7.8287515513295904</c:v>
                </c:pt>
                <c:pt idx="4">
                  <c:v>7.5941737008798462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6.9914636307399558</c:v>
                </c:pt>
                <c:pt idx="1">
                  <c:v>6.5608081471217554</c:v>
                </c:pt>
                <c:pt idx="2">
                  <c:v>6.4866556541330702</c:v>
                </c:pt>
                <c:pt idx="3">
                  <c:v>6.3340854814964036</c:v>
                </c:pt>
                <c:pt idx="4">
                  <c:v>6.1335570408046483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5.5398514514509927</c:v>
                </c:pt>
                <c:pt idx="1">
                  <c:v>5.6900881212229164</c:v>
                </c:pt>
                <c:pt idx="2">
                  <c:v>5.6042033742936628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8.3405251711768766</c:v>
                </c:pt>
                <c:pt idx="1">
                  <c:v>7.7849923160950008</c:v>
                </c:pt>
                <c:pt idx="2">
                  <c:v>7.4848414359402486</c:v>
                </c:pt>
                <c:pt idx="3">
                  <c:v>7.675491351365209</c:v>
                </c:pt>
                <c:pt idx="4">
                  <c:v>7.4191268329712976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6.9809715674045147</c:v>
                </c:pt>
                <c:pt idx="1">
                  <c:v>6.9942185685059588</c:v>
                </c:pt>
                <c:pt idx="2">
                  <c:v>6.3637513821729161</c:v>
                </c:pt>
                <c:pt idx="3">
                  <c:v>6.4949668582424493</c:v>
                </c:pt>
                <c:pt idx="4">
                  <c:v>6.468074562155528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6.7693709394277297</c:v>
                </c:pt>
                <c:pt idx="1">
                  <c:v>7.7977813057595728</c:v>
                </c:pt>
                <c:pt idx="2">
                  <c:v>7.8271530681127404</c:v>
                </c:pt>
                <c:pt idx="3">
                  <c:v>7.6676505252979981</c:v>
                </c:pt>
                <c:pt idx="4">
                  <c:v>6.9158832301385784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8.9118140798913306</c:v>
                </c:pt>
                <c:pt idx="1">
                  <c:v>8.8710385637912701</c:v>
                </c:pt>
                <c:pt idx="2">
                  <c:v>8.5879560579511622</c:v>
                </c:pt>
                <c:pt idx="3">
                  <c:v>8.8131012569313061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4.6905519028176412</c:v>
                </c:pt>
                <c:pt idx="1">
                  <c:v>4.6184394304297047</c:v>
                </c:pt>
                <c:pt idx="2">
                  <c:v>4.2180132511353499</c:v>
                </c:pt>
                <c:pt idx="3">
                  <c:v>4.5379611370819424</c:v>
                </c:pt>
                <c:pt idx="4">
                  <c:v>4.6385127129235144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6.3905305539181949</c:v>
                </c:pt>
                <c:pt idx="1">
                  <c:v>5.999872076953868</c:v>
                </c:pt>
                <c:pt idx="2">
                  <c:v>6.133901092100829</c:v>
                </c:pt>
                <c:pt idx="3">
                  <c:v>6.1093829439373408</c:v>
                </c:pt>
                <c:pt idx="4">
                  <c:v>6.1063531613303823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7.0393505560952656</c:v>
                </c:pt>
                <c:pt idx="1">
                  <c:v>6.5000466051982064</c:v>
                </c:pt>
                <c:pt idx="2">
                  <c:v>6.4482845282947912</c:v>
                </c:pt>
                <c:pt idx="3">
                  <c:v>6.8796326760969322</c:v>
                </c:pt>
                <c:pt idx="4">
                  <c:v>6.334727039231959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7.8351956044687769</c:v>
                </c:pt>
                <c:pt idx="1">
                  <c:v>7.8949030291913003</c:v>
                </c:pt>
                <c:pt idx="2">
                  <c:v>7.8226125056442628</c:v>
                </c:pt>
                <c:pt idx="3">
                  <c:v>7.4715677590538272</c:v>
                </c:pt>
                <c:pt idx="4">
                  <c:v>6.9379326107353529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8.4788419001347695</c:v>
                </c:pt>
                <c:pt idx="1">
                  <c:v>8.450454329708311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9.0136924664121558</c:v>
                </c:pt>
                <c:pt idx="1">
                  <c:v>8.4691391391418449</c:v>
                </c:pt>
                <c:pt idx="2">
                  <c:v>8.5756579899591259</c:v>
                </c:pt>
                <c:pt idx="3">
                  <c:v>8.729360471353532</c:v>
                </c:pt>
                <c:pt idx="4">
                  <c:v>8.7626969056386894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8.0411656605102735</c:v>
                </c:pt>
                <c:pt idx="1">
                  <c:v>7.6721272977102846</c:v>
                </c:pt>
                <c:pt idx="2">
                  <c:v>7.5995855397826784</c:v>
                </c:pt>
                <c:pt idx="3">
                  <c:v>7.601637141457994</c:v>
                </c:pt>
                <c:pt idx="4">
                  <c:v>7.6845473429384477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6.8160474862502838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0.81007751937984496</c:v>
                </c:pt>
                <c:pt idx="1">
                  <c:v>0.1899224806201551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0.20400928429490239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0.13090349131857604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1.3666138055413164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0.13090349131857604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0.46953730927710247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1.0784190121038773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3.026588679144707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0.17830445428731601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0.26022545735203018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7.2548911927359683E-2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0.75740030780111667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3.7987845571217704E-2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8.9357119874610085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6.5957940070999754E-3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0.3779357727362358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0.1053656677922481</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1.1000025651304588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0.10536566779224721</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0.27265333112053902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7.7086063088488848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0.25443006241354471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9.690297635778844E-2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1.0116532718467317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9.6902976357787551E-2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0.34758097222363382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0.16376813946743951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7.6911345484450937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0.14828853688360333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1.7998583178044214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0.17240257395618297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0.61839023445775521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1.1860326856872145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5.8449470085195081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0.23209481434927071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7.9718970949965495E-2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0.83225470280722647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7.9718970949965495E-2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0.28594371885079362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0.17586443212110581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8.4174583772989813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0.2098489718833072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0.19656289274327321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2.0520886049276532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0.19656289274327499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0.70505080370842421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0.51261149310271215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6.0878854940338059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7.5497543773601761</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5.0179211469534052E-2</c:v>
                </c:pt>
                <c:pt idx="1">
                  <c:v>9.6774193548387094E-2</c:v>
                </c:pt>
                <c:pt idx="2">
                  <c:v>0.21505376344086019</c:v>
                </c:pt>
                <c:pt idx="3">
                  <c:v>0.63799283154121877</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0.15101826668355045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6.1627000654617348E-2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0.64337710965812178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6.1627000654617348E-2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8.7818863364969246E-2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9.3312691369898548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0.5755117689047573</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0.18190346224538168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1.8990462383872675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0.18190346224538168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0.65246893990798505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0.37122875854994142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5.6892863940328349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0.44639163195001519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0.14147054447949259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1.4769323355372244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0.14147054447949259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0.50684474049421446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7.3530892709541522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0.14315226564986716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0.45746262439983632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0.12753715945148869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1.3314697802960431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0.12753715945148869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0.45746262439983632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0.19816916323307154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7.5756995956188984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0.24021038628111491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0.11780269064956883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1.2298433124278958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0.11780269064956883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0.42254608976462116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0.36566864509880936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7.7994274892051463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8.4101706903103253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0.1243042202826441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8.6346183265982646E-2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0.90144185551105949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8.6346183265982646E-2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0.3097148452548879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3.2322612973551657E-2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8.066178445448319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0.17433362633298799</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6.8462983873935457E-2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0.71474380085839329</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6.8462983873935457E-2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0.24556965524331531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8.0684688026918749E-2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8.816264102447569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0.54838709677419351</c:v>
                </c:pt>
                <c:pt idx="1">
                  <c:v>2.5089605734767029E-2</c:v>
                </c:pt>
                <c:pt idx="2">
                  <c:v>8.2437275985663097E-2</c:v>
                </c:pt>
                <c:pt idx="3">
                  <c:v>0.1039426523297491</c:v>
                </c:pt>
                <c:pt idx="4">
                  <c:v>1.7921146953405021E-2</c:v>
                </c:pt>
                <c:pt idx="5">
                  <c:v>0.22222222222222221</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0.19201487538258188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8.2255673838156795E-2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0.85873751967206857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8.2255673838156795E-2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0.29504261022916012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0.29197649804103065</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8.3480695230350843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7.8899164267221407</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0.17051810993940908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0.40051073465400755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0.11165939839263572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1.1657082162189649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0.11165939839263395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0.40051073465400933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0.70204080741275732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7.1529028136754356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0.30930260829627976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9.0008412418782768E-2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0.93967500627625355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9.0008412418782768E-2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0.32285088314846355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3.3784187063723436E-4</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8.106307390668583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4.3575370357640253E-3</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0.23743310988939115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6.6194575862352778E-2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0.69106194429366141</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6.6194575862352778E-2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0.23743310988939115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0.26459489771142586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8.3631404962894766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0.23766907718904484</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8.0468270800553299E-2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0.84007728652893121</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8.0468270800553299E-2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0.28863138005938715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0.29133468868875134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7.9373150062550684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0.19402985074626869</c:v>
                </c:pt>
                <c:pt idx="1">
                  <c:v>3.731343283582089E-3</c:v>
                </c:pt>
                <c:pt idx="2">
                  <c:v>0.56343283582089543</c:v>
                </c:pt>
                <c:pt idx="3">
                  <c:v>4.8507462686567172E-2</c:v>
                </c:pt>
                <c:pt idx="4">
                  <c:v>2.9850746268656709E-2</c:v>
                </c:pt>
                <c:pt idx="5">
                  <c:v>0.1007462686567164</c:v>
                </c:pt>
                <c:pt idx="6">
                  <c:v>0</c:v>
                </c:pt>
                <c:pt idx="7">
                  <c:v>1.492537313432836E-2</c:v>
                </c:pt>
                <c:pt idx="8">
                  <c:v>4.4776119402985072E-2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7.8554524133102399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4.5816158006282137E-2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0.39221052154953462</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0.10934536103586634</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1.1415499957892159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0.10934536103586545</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0.3922105215495364</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0.46036866980777269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6.8151738454038613</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0.13572814433351965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7.164291061970296E-2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0.74794178318568427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7.164291061970296E-2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0.25697572419431225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0.19801691956401513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8.6546104034131979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0.31589694100061294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9.1571183103257958E-2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0.95599010964580877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9.1571183103257958E-2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0.32845638025792923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0.4087705490443625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6.6432569079770714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0.31058256609373824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9.6619130458461377E-2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1.0086899610842703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9.6619130458462266E-2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0.34656284628614031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0.39768217055743271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7.3059861132031809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0.20400463892384391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0.27844628328831256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7.7628741969917314E-2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0.81043300995470791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7.7628741969917314E-2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0.27844628328831433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0.55186607736974835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7.5941737008798462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0.22619371198011429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0.2196633204477898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6.1240491422328347E-2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0.63934200832128596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6.1240491422328347E-2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0.2196633204477898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0.25662058085877959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8.6878827719317346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0.1229770853638037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4.6780487142269678E-2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0.48838162309199262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4.6780487142269678E-2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0.15119395931298385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9.2870831503627844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7.9461210155617561</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25</c:v>
                </c:pt>
                <c:pt idx="4" formatCode="0">
                  <c:v>7</c:v>
                </c:pt>
                <c:pt idx="5" formatCode="0">
                  <c:v>13</c:v>
                </c:pt>
                <c:pt idx="6"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8.0002316446074033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7.3629460130488136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7.777652845674452</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6.4960188358726914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0.56098019164267043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0.19910879165663165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2.078667426985497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0.19910879165663253</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0.65970125040881022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6.8990278998884884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0.58374167080053141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0.21029019478345568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2.1953996831271763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0.21029019478345568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0.5640191958410874</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6.0930097718568934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36</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6.5165928551420054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0.21170893842676275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0.10224861070358049</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1.0674609330691229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0.1022486107035796</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0.36675521075478379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0.63317795863427584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6.468074562155528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0.88545357327489782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0.56461079468047881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0.15740926822965662</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1.6433303414290057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0.15740926822965484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0.45185850657419735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7.4191268329712976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0.31415252542930805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0.11365166956202177</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1.1865072434797561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0.11365166956202177</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0.40765680566252183</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0.90070012381871933</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5.6042033742936628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0.20507647674410379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0.10155274593867958</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1.0601962040315467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0.10155274593868047</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0.36425921568207098</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0.39318587326975152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6.1335570408046483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0.14129887250425011</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0.35576651122314029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9.9185043431456066E-2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1.0354777270742517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9.9185043431456066E-2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0.35576651122314029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1.2008768412900501</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6.1063531613303823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0.21995595680450197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0.12805107115835801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1.3368349453222916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0.12805107115835845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0.45930597263767581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0.26573688006716267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4.6385127129235144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0.14540827731622663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4.9350539207026145E-2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0.51521260061044671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4.9350539207026145E-2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0.17701528933440436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0.10868706486041724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8.8131012569313061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0.25167499659975423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0.12940678113420923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1.3509883643842748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0.12940678113420923</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0.46416876436163435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0.36839167586713373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6.9158832301385784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4.8491695514285524</c:v>
                </c:pt>
                <c:pt idx="1">
                  <c:v>4.1109735645419292</c:v>
                </c:pt>
                <c:pt idx="2">
                  <c:v>6.334727039231959</c:v>
                </c:pt>
                <c:pt idx="3" formatCode="General">
                  <c:v>6.9379326107353529</c:v>
                </c:pt>
                <c:pt idx="4">
                  <c:v>6.9158832301385784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6.6213835006130024</c:v>
                </c:pt>
                <c:pt idx="1">
                  <c:v>5.6373932418186374</c:v>
                </c:pt>
                <c:pt idx="2">
                  <c:v>7.6033156939065893</c:v>
                </c:pt>
                <c:pt idx="3" formatCode="General">
                  <c:v>8.0505971283607618</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0.28337851233908218</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0.42919848046307152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0.11965732743952451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1.2492054563698822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0.11965732743952451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0.42919848046307152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0.27032208839044625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6.3110495850458381</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0.24196376021781063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0.13998564727962926</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1.4614302202559379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0.13998564727962837</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0.43909121528611017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6.9379326107353529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0.44904948647756449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0.57173131277627398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0.15939441543802602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1.6640549955513855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0.15939441543802424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0.57173131277627576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0.46740140793494511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6.334727039231959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8.450454329708311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0.20558047682556335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0.25614702302856962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7.1411874930499053E-2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0.74552980349547937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7.1411874930499053E-2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0.25614702302856962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7.9410654695482918E-2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8.450454329708311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8.7626969056386894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4.6385127129235144</c:v>
                </c:pt>
                <c:pt idx="1">
                  <c:v>7.6722390171694634</c:v>
                </c:pt>
                <c:pt idx="2">
                  <c:v>5.6042033742936628</c:v>
                </c:pt>
                <c:pt idx="3">
                  <c:v>9.3312691369898548</c:v>
                </c:pt>
                <c:pt idx="4">
                  <c:v>7.777652845674452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4.513074126480582</c:v>
                </c:pt>
                <c:pt idx="1">
                  <c:v>7.637202179542828</c:v>
                </c:pt>
                <c:pt idx="2">
                  <c:v>5.6369996917650518</c:v>
                </c:pt>
                <c:pt idx="3">
                  <c:v>9.4033428184744263</c:v>
                </c:pt>
                <c:pt idx="4">
                  <c:v>7.8636179088490659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7.9393803353831061E-2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0.21702296389524101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6.0504379756169513E-2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0.63165710736672409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6.0504379756169513E-2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0.21702296389524101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0.13034483603576064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8.7626969056386894</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0.27494483086649701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8.5022930578897871E-2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0.8876272859210923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8.5022930578897871E-2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0.30496847447493991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0.42330161709060832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7.6845473429384477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 Middlesex Hospital (53)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 Middlesex Hospital (53)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 Middlesex Hospital (53)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 Middlesex Hospital (53)</c:v>
                </c:pt>
              </c:strCache>
            </c:strRef>
          </c:cat>
          <c:val>
            <c:numRef>
              <c:f>Sheet1!$G$2:$G$3</c:f>
              <c:numCache>
                <c:formatCode>0.0;;</c:formatCode>
                <c:ptCount val="2"/>
                <c:pt idx="0">
                  <c:v>6.1438560971439671</c:v>
                </c:pt>
                <c:pt idx="1">
                  <c:v>6.1438560971439671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 Middlesex Hospital (53)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 Middlesex Hospital (53)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 Middlesex Hospital (53)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3.8561439028560329</c:v>
                </c:pt>
                <c:pt idx="1">
                  <c:v>3.8561439028560329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North Middlesex Hospital (58)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North Middlesex Hospital (58)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North Middlesex Hospital (58)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North Middlesex Hospital (58)</c:v>
                </c:pt>
              </c:strCache>
            </c:strRef>
          </c:cat>
          <c:val>
            <c:numRef>
              <c:f>Sheet1!$G$2:$G$3</c:f>
              <c:numCache>
                <c:formatCode>0.0;;</c:formatCode>
                <c:ptCount val="2"/>
                <c:pt idx="0">
                  <c:v>7.6722390171694634</c:v>
                </c:pt>
                <c:pt idx="1">
                  <c:v>7.6722390171694634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North Middlesex Hospital (58)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North Middlesex Hospital (58)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North Middlesex Hospital (58)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2.3277609828305366</c:v>
                </c:pt>
                <c:pt idx="1">
                  <c:v>2.3277609828305366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North Middlesex Hospital (263)</c:v>
                </c:pt>
              </c:strCache>
            </c:strRef>
          </c:cat>
          <c:val>
            <c:numRef>
              <c:f>Sheet1!$D$2:$D$3</c:f>
              <c:numCache>
                <c:formatCode>0.0;;</c:formatCode>
                <c:ptCount val="2"/>
                <c:pt idx="0">
                  <c:v>4.8491695514285524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North Middlesex Hospital (263)</c:v>
                </c:pt>
              </c:strCache>
            </c:strRef>
          </c:cat>
          <c:val>
            <c:numRef>
              <c:f>Sheet1!$E$2:$E$3</c:f>
              <c:numCache>
                <c:formatCode>0.0;;</c:formatCode>
                <c:ptCount val="2"/>
                <c:pt idx="0">
                  <c:v>0</c:v>
                </c:pt>
                <c:pt idx="1">
                  <c:v>4.8491695514285524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North Middlesex Hospital (263)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North Middlesex Hospital (263)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North Middlesex Hospital (263)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North Middlesex Hospital (263)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North Middlesex Hospital (263)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5.1508304485714476</c:v>
                </c:pt>
                <c:pt idx="1">
                  <c:v>5.1508304485714476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Sheet1!$E$2:$E$3</c:f>
              <c:numCache>
                <c:formatCode>0.0;;</c:formatCode>
                <c:ptCount val="2"/>
                <c:pt idx="0">
                  <c:v>4.1109735645419292</c:v>
                </c:pt>
                <c:pt idx="1">
                  <c:v>4.1109735645419292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North Middlesex Hospital (192)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5.8890264354580708</c:v>
                </c:pt>
                <c:pt idx="1">
                  <c:v>5.8890264354580708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Sheet1!$E$2:$E$3</c:f>
              <c:numCache>
                <c:formatCode>0.0;;</c:formatCode>
                <c:ptCount val="2"/>
                <c:pt idx="0">
                  <c:v>7.6911345484450937</c:v>
                </c:pt>
                <c:pt idx="1">
                  <c:v>7.6911345484450937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North Middlesex Hospital (271)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2.3088654515549063</c:v>
                </c:pt>
                <c:pt idx="1">
                  <c:v>2.3088654515549063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846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RAP | North Middlesex University Hospital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846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RAP | North Middlesex University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RAP | North Middlesex University Hospital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North Middlesex University Hospital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4738651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18376096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68457244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68444699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612009636"/>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613363930"/>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2298918434"/>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North Middlesex University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 Middlesex University Hospital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279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medicine to take at home:</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given information about medicines they were to take at home</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Drink:</a:t>
            </a:r>
            <a:r>
              <a:rPr lang="en-GB" sz="1250">
                <a:solidFill>
                  <a:prstClr val="black"/>
                </a:solidFill>
                <a:latin typeface="Arial"/>
              </a:rPr>
              <a:t> </a:t>
            </a:r>
            <a:r>
              <a:rPr lang="en-GB" sz="1250" b="0">
                <a:solidFill>
                  <a:prstClr val="black"/>
                </a:solidFill>
                <a:latin typeface="Arial"/>
              </a:rPr>
              <a:t>Patients getting enough to drink</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patients whether patients may need further health / social care services after leaving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what they should / should not do after they leave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5212032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06490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0332352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400439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51004835"/>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7527652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82815980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82060649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6177699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9999780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882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76015187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7719443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10076468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59739628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16954355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05060840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19324209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7586115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483513636"/>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82187987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957920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1161428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70918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65374247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7151898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3809494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23469278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43736244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15061220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54443275"/>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9384687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2765126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9286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1122922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3876925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22078284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1176543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410002611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7158423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3871968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81234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01133590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595634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99470719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20621020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50716776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05853519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3582965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5248071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21883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59700658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78927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118568426"/>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78794780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7152998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43472752"/>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7315334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68895039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23694466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82177846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3930475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53941407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41831796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22697637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6635686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411307301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64923285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55572585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4211540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91226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0963292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2370982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96387252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422678713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3224223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7353249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6646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53578051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8806625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43514833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54872088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44422603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77423716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674775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29895369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31056572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95844733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54373765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6728227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01587165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90440158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98825779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1672225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2518679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43684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65184187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313961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26190359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6587116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4436122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451673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16291756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9719040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22687337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376332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3271686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07798238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09213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573609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79644391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8008561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2564992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7744566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6322701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7822440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01532741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0378513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0142631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0402608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2298064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5932469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7674358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4745889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7303584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8191718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517456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6941884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7899347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9760843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9699609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3245425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8474025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1635044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8421214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3227058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5755835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3960320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7200074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412185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735035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015206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50975199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97256246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81489685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61957405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9161418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6668349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74046975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7180969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54186504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3067031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0394466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7284471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3291409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0981014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83157681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0110796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2828808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1314718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86607431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6879207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0151559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7248313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2794624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67368648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2318607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67905430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4398272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63360551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8892714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58123746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6991192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35927832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0499206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030692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7247263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2007030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49252278"/>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22949397"/>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3536671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6603407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39833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67189054"/>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532610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2302888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603179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0908505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324549090"/>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06768027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279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38196431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92433914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405371245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357207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3598805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230624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9551898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01338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9479104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21184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0017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19961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6971933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818719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987212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922354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0325631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78445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882081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898133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473125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599442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96391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936764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131761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770771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53337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446607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839449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81326447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32142790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89336769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21094679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063977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4580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480396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2895191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838847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72556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3325598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52024681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664131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818961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008985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2074847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761593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913103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974175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500434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6818157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844047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7136207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494328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990194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571877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10899</TotalTime>
  <Words>16315</Words>
  <Application>Microsoft Office PowerPoint</Application>
  <PresentationFormat>Widescreen</PresentationFormat>
  <Paragraphs>2027</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North Middlesex University Hospital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2025-08-02T02:16:59Z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